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64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5915"/>
  </p:normalViewPr>
  <p:slideViewPr>
    <p:cSldViewPr snapToGrid="0">
      <p:cViewPr varScale="1">
        <p:scale>
          <a:sx n="109" d="100"/>
          <a:sy n="109" d="100"/>
        </p:scale>
        <p:origin x="3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25769-CB93-C333-5434-3F1F7E222B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9A6C37-F121-84B8-9EFE-3F6B859992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044ED-CA08-758B-FE27-7B644F45B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75EB-897D-DB49-8AAD-87C456366C4F}" type="datetimeFigureOut">
              <a:rPr lang="en-US" smtClean="0"/>
              <a:t>3/23/24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1C042-BDC6-FA78-6CAE-93B9226AF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EA607-1D60-4251-F157-DC461133D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E8F7-AD4B-B142-A2E6-F69C010B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8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8856C-4505-63BC-B171-A4E20DBB9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7F0FD0-B7A1-97C4-1B05-31CF95F720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8A4966-E52C-BFA1-7998-455956C11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75EB-897D-DB49-8AAD-87C456366C4F}" type="datetimeFigureOut">
              <a:rPr lang="en-US" smtClean="0"/>
              <a:t>3/23/24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98DD2-794A-23FF-F3EA-92B980D84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DEB14-232A-D1D8-15B2-715618943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E8F7-AD4B-B142-A2E6-F69C010B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29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BC2A4C-2020-3505-1E62-B6298F66A4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4803B8-DBA2-703D-52C8-3B8990A9B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60FB8-1A03-BF83-5220-50E52C561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75EB-897D-DB49-8AAD-87C456366C4F}" type="datetimeFigureOut">
              <a:rPr lang="en-US" smtClean="0"/>
              <a:t>3/23/24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85994-16F6-33E7-1C61-191B95D34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7F249-99F1-459E-9C40-43FED916A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E8F7-AD4B-B142-A2E6-F69C010B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86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7108A-B506-82EA-DA8C-4316A5E55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A10E2-850D-6B9C-F58E-696D1B169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195AE-2112-8D4C-DB53-BA5848A9E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75EB-897D-DB49-8AAD-87C456366C4F}" type="datetimeFigureOut">
              <a:rPr lang="en-US" smtClean="0"/>
              <a:t>3/23/24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6C031-95DD-17E0-467C-42BF45252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D3300-429A-2231-98AD-1B73CB89F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E8F7-AD4B-B142-A2E6-F69C010B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78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E7245-A647-EC20-4823-DEBF97057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0EC2BF-055D-1BD8-2FAF-B5C7B4BCF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D5CE2-52DD-61F5-C184-44F0ADA63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75EB-897D-DB49-8AAD-87C456366C4F}" type="datetimeFigureOut">
              <a:rPr lang="en-US" smtClean="0"/>
              <a:t>3/23/24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68888-D6E6-E759-AC36-A11EE3694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87AA3-BFD1-6DFA-2433-32B88ED0F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E8F7-AD4B-B142-A2E6-F69C010B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2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43BFC-FA45-52F4-E92E-61DEE877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60BD9-50F1-A923-D7ED-332D6E0991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0224C0-F4E7-5C07-CFA6-4C5B8A77A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64818A-5ED9-FD37-F903-6097859C5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75EB-897D-DB49-8AAD-87C456366C4F}" type="datetimeFigureOut">
              <a:rPr lang="en-US" smtClean="0"/>
              <a:t>3/23/24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6AEF89-8593-3579-48F8-0206E3596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1486FE-AC4F-B621-B5F4-A8E992DC7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E8F7-AD4B-B142-A2E6-F69C010B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40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40806-938C-FC68-E725-14C052F9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7C4540-142B-434E-DFC4-651A63C61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DDBF79-4317-2296-090F-919FEDC4A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5B20D4-6ACD-A810-EDFF-BACBEE958C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6AEB0C-2491-BA4C-6293-3E39D2BA86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6B2880-A355-4890-CD59-0D904AD2D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75EB-897D-DB49-8AAD-87C456366C4F}" type="datetimeFigureOut">
              <a:rPr lang="en-US" smtClean="0"/>
              <a:t>3/23/24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CB5929-0293-EECE-4D03-03F34AC4F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350B83-AE4C-EFF8-D5FF-037533B5E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E8F7-AD4B-B142-A2E6-F69C010B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107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DE7C1-21DF-29EB-24B8-1E8F317E9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ACE99D-E0A6-E63C-0729-F48CB51D4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75EB-897D-DB49-8AAD-87C456366C4F}" type="datetimeFigureOut">
              <a:rPr lang="en-US" smtClean="0"/>
              <a:t>3/23/24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CFF3B2-97F7-29AE-3D3A-A6258F4AD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F871AA-8BB0-FFAF-1C92-AD78787E9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E8F7-AD4B-B142-A2E6-F69C010B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19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5D851D-F37D-14A2-D7A0-FFC1A4B25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75EB-897D-DB49-8AAD-87C456366C4F}" type="datetimeFigureOut">
              <a:rPr lang="en-US" smtClean="0"/>
              <a:t>3/23/24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B67F72-96E8-0473-3942-7FBEFBECE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BC71A-0827-8436-1AD5-6D66C1D8C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E8F7-AD4B-B142-A2E6-F69C010B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83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8D147-EF16-B53F-BBD8-698830B67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C8512-1D6A-D127-E7A8-48868BF4F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7A4376-60D9-AEC9-73EA-206D4AEA2D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1D6004-8E7E-5947-376F-4122CA03B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75EB-897D-DB49-8AAD-87C456366C4F}" type="datetimeFigureOut">
              <a:rPr lang="en-US" smtClean="0"/>
              <a:t>3/23/24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CCB964-C29A-B514-843F-42602E5A3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375AF6-8F23-E06F-4C53-833E5815A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E8F7-AD4B-B142-A2E6-F69C010B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98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B844A-1808-72D8-D4B2-6203809AB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BD4226-B5B5-EBA7-CE2E-E121D388AB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58A85B-1FBA-3749-437F-26D1C5EA4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84F3B2-504D-E0BA-3520-2835BFD9F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75EB-897D-DB49-8AAD-87C456366C4F}" type="datetimeFigureOut">
              <a:rPr lang="en-US" smtClean="0"/>
              <a:t>3/23/24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A6C697-0659-47DC-50E1-F613CA20C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E8CBEA-14C5-A50B-0F90-DE8121808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E8F7-AD4B-B142-A2E6-F69C010B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29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EE67C6-EF8F-FD85-9385-BD9DCEEC0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709F1-5CD1-7886-13F8-7555D8402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027E7B-DD77-F457-FF8E-B73FB75E1A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2275EB-897D-DB49-8AAD-87C456366C4F}" type="datetimeFigureOut">
              <a:rPr lang="en-US" smtClean="0"/>
              <a:t>3/23/24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35945-16F2-DFB0-5232-D9DEA6AA19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B24EC-4E28-6A57-6B4C-CAA8936B15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22E8F7-AD4B-B142-A2E6-F69C010B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64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94A15-06C8-4184-A6CD-092F3F62E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i="1" dirty="0">
                <a:solidFill>
                  <a:schemeClr val="bg1"/>
                </a:solidFill>
              </a:rPr>
              <a:t>My Pink Coat Compass Board</a:t>
            </a:r>
          </a:p>
        </p:txBody>
      </p:sp>
      <p:sp>
        <p:nvSpPr>
          <p:cNvPr id="4" name="Heart 3">
            <a:extLst>
              <a:ext uri="{FF2B5EF4-FFF2-40B4-BE49-F238E27FC236}">
                <a16:creationId xmlns:a16="http://schemas.microsoft.com/office/drawing/2014/main" id="{B928C830-332D-F3E8-9326-83CF2899C55B}"/>
              </a:ext>
            </a:extLst>
          </p:cNvPr>
          <p:cNvSpPr/>
          <p:nvPr/>
        </p:nvSpPr>
        <p:spPr>
          <a:xfrm>
            <a:off x="4459184" y="1869504"/>
            <a:ext cx="3302001" cy="2916277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074FEC-E4D0-6D28-CF93-5A4230D60330}"/>
              </a:ext>
            </a:extLst>
          </p:cNvPr>
          <p:cNvSpPr txBox="1"/>
          <p:nvPr/>
        </p:nvSpPr>
        <p:spPr>
          <a:xfrm>
            <a:off x="4888262" y="5249187"/>
            <a:ext cx="2415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My Inner Leader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691D1F-D6D8-ABC2-7D42-0FBF505AFF18}"/>
              </a:ext>
            </a:extLst>
          </p:cNvPr>
          <p:cNvSpPr txBox="1"/>
          <p:nvPr/>
        </p:nvSpPr>
        <p:spPr>
          <a:xfrm>
            <a:off x="1329869" y="2016975"/>
            <a:ext cx="2337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My Core Values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0DE0A2-C8A5-F2C5-8622-C269EEA51F9B}"/>
              </a:ext>
            </a:extLst>
          </p:cNvPr>
          <p:cNvSpPr txBox="1"/>
          <p:nvPr/>
        </p:nvSpPr>
        <p:spPr>
          <a:xfrm>
            <a:off x="3437930" y="5989412"/>
            <a:ext cx="53161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My Personal Mission Statement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80359D-7CBA-B92B-1698-193177E3421C}"/>
              </a:ext>
            </a:extLst>
          </p:cNvPr>
          <p:cNvSpPr txBox="1"/>
          <p:nvPr/>
        </p:nvSpPr>
        <p:spPr>
          <a:xfrm>
            <a:off x="8692579" y="2028740"/>
            <a:ext cx="2220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My Inner Critic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74ABC5-5B70-2CA7-A79B-B5B277B8850C}"/>
              </a:ext>
            </a:extLst>
          </p:cNvPr>
          <p:cNvSpPr txBox="1"/>
          <p:nvPr/>
        </p:nvSpPr>
        <p:spPr>
          <a:xfrm>
            <a:off x="838200" y="3686988"/>
            <a:ext cx="30809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My Self-Compassion</a:t>
            </a:r>
          </a:p>
          <a:p>
            <a:pPr algn="ctr"/>
            <a:r>
              <a:rPr lang="en-US" sz="2400" b="1" dirty="0"/>
              <a:t> Anchors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5E15CE-40FA-2C7B-CF57-1FC457DFBDAB}"/>
              </a:ext>
            </a:extLst>
          </p:cNvPr>
          <p:cNvSpPr txBox="1"/>
          <p:nvPr/>
        </p:nvSpPr>
        <p:spPr>
          <a:xfrm>
            <a:off x="8826174" y="3686988"/>
            <a:ext cx="2256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My Boundaries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DD7E39-0D77-4258-7987-EBF8AA6A57C5}"/>
              </a:ext>
            </a:extLst>
          </p:cNvPr>
          <p:cNvSpPr txBox="1"/>
          <p:nvPr/>
        </p:nvSpPr>
        <p:spPr>
          <a:xfrm>
            <a:off x="1760119" y="5201459"/>
            <a:ext cx="12370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My Raft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9305D6-3EE0-036D-6790-5A34443EE5AF}"/>
              </a:ext>
            </a:extLst>
          </p:cNvPr>
          <p:cNvSpPr txBox="1"/>
          <p:nvPr/>
        </p:nvSpPr>
        <p:spPr>
          <a:xfrm>
            <a:off x="8523719" y="5201459"/>
            <a:ext cx="2558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My Energy Givers</a:t>
            </a:r>
          </a:p>
        </p:txBody>
      </p:sp>
    </p:spTree>
    <p:extLst>
      <p:ext uri="{BB962C8B-B14F-4D97-AF65-F5344CB8AC3E}">
        <p14:creationId xmlns:p14="http://schemas.microsoft.com/office/powerpoint/2010/main" val="1666130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29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My Pink Coat Compass Board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Pink Coat Compass Board</dc:title>
  <dc:creator>Tamara Chang</dc:creator>
  <cp:lastModifiedBy>Tamara Chang</cp:lastModifiedBy>
  <cp:revision>7</cp:revision>
  <dcterms:created xsi:type="dcterms:W3CDTF">2024-03-23T03:33:57Z</dcterms:created>
  <dcterms:modified xsi:type="dcterms:W3CDTF">2024-03-23T14:46:04Z</dcterms:modified>
</cp:coreProperties>
</file>